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  <p:sldMasterId id="2147483901" r:id="rId2"/>
  </p:sldMasterIdLst>
  <p:notesMasterIdLst>
    <p:notesMasterId r:id="rId14"/>
  </p:notesMasterIdLst>
  <p:sldIdLst>
    <p:sldId id="258" r:id="rId3"/>
    <p:sldId id="266" r:id="rId4"/>
    <p:sldId id="267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</p:sldIdLst>
  <p:sldSz cx="12192000" cy="6858000"/>
  <p:notesSz cx="6858000" cy="9144000"/>
  <p:custShowLst>
    <p:custShow name="Sales Team" id="0">
      <p:sldLst>
        <p:sld r:id="rId3"/>
        <p:sld r:id="rId5"/>
        <p:sld r:id="rId4"/>
        <p:sld r:id="rId9"/>
        <p:sld r:id="rId8"/>
        <p:sld r:id="rId11"/>
      </p:sldLst>
    </p:custShow>
    <p:custShow name="VC Funding Deck" id="1">
      <p:sldLst>
        <p:sld r:id="rId3"/>
        <p:sld r:id="rId4"/>
        <p:sld r:id="rId7"/>
        <p:sld r:id="rId12"/>
        <p:sld r:id="rId13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6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2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Definition: AI is the simulation of human intelligence processes by machines, especially computer systems.</a:t>
          </a:r>
        </a:p>
      </dsp:txBody>
      <dsp:txXfrm>
        <a:off x="1327175" y="491"/>
        <a:ext cx="8393086" cy="1149069"/>
      </dsp:txXfrm>
    </dsp:sp>
    <dsp:sp modelId="{914BC9FD-7888-4514-AC8E-644CDD9F63D4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Machine Learning: Subset of AI where machines learn from data and improve over time without being explicitly programmed.</a:t>
          </a:r>
        </a:p>
      </dsp:txBody>
      <dsp:txXfrm>
        <a:off x="1327175" y="1436827"/>
        <a:ext cx="8393086" cy="1149069"/>
      </dsp:txXfrm>
    </dsp:sp>
    <dsp:sp modelId="{5B8D63B4-6D89-4C0B-8BA7-7B0674473487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Neural Networks: AI systems inspired by the structure and function of the human brain.</a:t>
          </a:r>
        </a:p>
      </dsp:txBody>
      <dsp:txXfrm>
        <a:off x="1327175" y="2873164"/>
        <a:ext cx="8393086" cy="1149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9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09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18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59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43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4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91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11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25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56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9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43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78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1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0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3847F9B3-67AB-82BD-B923-600D01470E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b="1" kern="1200" cap="all" spc="10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BF70A8BC-BBE2-C211-2BEB-001290AD9B3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8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91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3785" y="1380068"/>
            <a:ext cx="4978303" cy="2616199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/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1575" y="3996267"/>
            <a:ext cx="4080514" cy="1139151"/>
          </a:xfrm>
        </p:spPr>
        <p:txBody>
          <a:bodyPr>
            <a:normAutofit/>
          </a:bodyPr>
          <a:lstStyle/>
          <a:p>
            <a:pPr lvl="0"/>
            <a:r>
              <a:rPr lang="en-US"/>
              <a:t>Understanding AI and its Applications</a:t>
            </a: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id="{260615AE-7DBC-4FF7-9107-9FE957695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648931"/>
            <a:ext cx="3982086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73801" y="1614524"/>
            <a:ext cx="3341190" cy="334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46D57-9109-C43F-280E-A3A176370D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 dirty="0"/>
              <a:t>What is Artificial Intelligence?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48672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51877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2665</TotalTime>
  <Words>431</Words>
  <Application>Microsoft Office PowerPoint</Application>
  <PresentationFormat>Widescreen</PresentationFormat>
  <Paragraphs>38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2" baseType="lpstr">
      <vt:lpstr>Aptos</vt:lpstr>
      <vt:lpstr>Arial</vt:lpstr>
      <vt:lpstr>Century Gothic</vt:lpstr>
      <vt:lpstr>Corbel</vt:lpstr>
      <vt:lpstr>Palatino Linotype</vt:lpstr>
      <vt:lpstr>Tw Cen MT</vt:lpstr>
      <vt:lpstr>Wingdings 3</vt:lpstr>
      <vt:lpstr>Integral</vt:lpstr>
      <vt:lpstr>Parallax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11</cp:revision>
  <dcterms:created xsi:type="dcterms:W3CDTF">2024-04-27T21:18:01Z</dcterms:created>
  <dcterms:modified xsi:type="dcterms:W3CDTF">2024-05-21T02:27:03Z</dcterms:modified>
</cp:coreProperties>
</file>